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6" r:id="rId2"/>
    <p:sldId id="257" r:id="rId3"/>
  </p:sldIdLst>
  <p:sldSz cx="7708900" cy="10839450"/>
  <p:notesSz cx="7708900" cy="108394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29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3D205-6317-1B44-97CD-34A3AD377706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8238" y="812800"/>
            <a:ext cx="2892425" cy="4065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5148263"/>
            <a:ext cx="6165850" cy="48783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294938"/>
            <a:ext cx="3340100" cy="542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10294938"/>
            <a:ext cx="3340100" cy="542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9946D-FBA2-AD4B-B7BD-F755779670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6658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8168" y="3367256"/>
            <a:ext cx="6552565" cy="2323456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56335" y="6142355"/>
            <a:ext cx="5396230" cy="277008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017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496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588952" y="434082"/>
            <a:ext cx="1734503" cy="924866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5445" y="434082"/>
            <a:ext cx="5075026" cy="924866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764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3118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950" y="6965351"/>
            <a:ext cx="6552565" cy="21528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8950" y="4594222"/>
            <a:ext cx="6552565" cy="237112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475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5445" y="2529206"/>
            <a:ext cx="3404764" cy="715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18691" y="2529206"/>
            <a:ext cx="3404764" cy="7153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6478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5445" y="2426332"/>
            <a:ext cx="3406103" cy="10111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5445" y="3437511"/>
            <a:ext cx="3406103" cy="62452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16014" y="2426332"/>
            <a:ext cx="3407441" cy="10111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16014" y="3437511"/>
            <a:ext cx="3407441" cy="62452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92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290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89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5445" y="431570"/>
            <a:ext cx="2536175" cy="18366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13966" y="431572"/>
            <a:ext cx="4309489" cy="92511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5445" y="2268256"/>
            <a:ext cx="2536175" cy="74144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05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0998" y="7587615"/>
            <a:ext cx="4625340" cy="89576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10998" y="968525"/>
            <a:ext cx="4625340" cy="65036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0998" y="8483376"/>
            <a:ext cx="4625340" cy="127212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353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5445" y="434081"/>
            <a:ext cx="6938010" cy="1806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5445" y="2529206"/>
            <a:ext cx="6938010" cy="715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5445" y="10046565"/>
            <a:ext cx="1798743" cy="577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33874" y="10046565"/>
            <a:ext cx="2441152" cy="577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24712" y="10046565"/>
            <a:ext cx="1798743" cy="577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68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A4-hoch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1083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613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A4-hoch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1083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70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Spiralblock-A4-hoch_Vorlage.indd</dc:title>
  <dc:creator>setup</dc:creator>
  <cp:lastModifiedBy>Aleksandar Bejic | druck.at</cp:lastModifiedBy>
  <cp:revision>2</cp:revision>
  <dcterms:created xsi:type="dcterms:W3CDTF">2015-01-16T09:24:49Z</dcterms:created>
  <dcterms:modified xsi:type="dcterms:W3CDTF">2021-02-25T13:22:14Z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